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30-06-2020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10,475,105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173,675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511,238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5,748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25,244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803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4.9%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1.3%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(2,635,417)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(44,766)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(1,280)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